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9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5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88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9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64" y="362125"/>
            <a:ext cx="6589199" cy="1280890"/>
          </a:xfrm>
        </p:spPr>
        <p:txBody>
          <a:bodyPr>
            <a:normAutofit fontScale="90000"/>
          </a:bodyPr>
          <a:lstStyle/>
          <a:p>
            <a:r>
              <a:rPr dirty="0" err="1"/>
              <a:t>Zanaatkârlığın</a:t>
            </a:r>
            <a:r>
              <a:rPr dirty="0"/>
              <a:t> Son </a:t>
            </a:r>
            <a:r>
              <a:rPr dirty="0" err="1"/>
              <a:t>Temsilcisi</a:t>
            </a:r>
            <a:endParaRPr dirty="0"/>
          </a:p>
          <a:p>
            <a:r>
              <a:rPr dirty="0"/>
              <a:t>Hasan </a:t>
            </a:r>
            <a:r>
              <a:rPr dirty="0" err="1"/>
              <a:t>Usta’nın</a:t>
            </a:r>
            <a:r>
              <a:rPr dirty="0"/>
              <a:t> </a:t>
            </a:r>
            <a:r>
              <a:rPr dirty="0" err="1"/>
              <a:t>Hikâyesi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04" y="2214145"/>
            <a:ext cx="6591985" cy="3777622"/>
          </a:xfrm>
        </p:spPr>
        <p:txBody>
          <a:bodyPr/>
          <a:lstStyle/>
          <a:p>
            <a:r>
              <a:rPr dirty="0" err="1"/>
              <a:t>Orhan</a:t>
            </a:r>
            <a:r>
              <a:rPr dirty="0"/>
              <a:t> Kemal – </a:t>
            </a:r>
            <a:r>
              <a:rPr dirty="0" err="1"/>
              <a:t>Eskici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Oğulları</a:t>
            </a:r>
            <a:endParaRPr dirty="0"/>
          </a:p>
          <a:p>
            <a:r>
              <a:rPr dirty="0" err="1"/>
              <a:t>Uyarlama</a:t>
            </a:r>
            <a:r>
              <a:rPr dirty="0"/>
              <a:t> </a:t>
            </a:r>
            <a:r>
              <a:rPr dirty="0" err="1"/>
              <a:t>Karakter</a:t>
            </a:r>
            <a:r>
              <a:rPr dirty="0"/>
              <a:t> </a:t>
            </a:r>
            <a:r>
              <a:rPr dirty="0" err="1"/>
              <a:t>Sunumu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Giriş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Hasan Usta, eski zanaatların giderek yok olmaya başladığı bir dönemde yaşayan, emeğiyle ayakta kalmaya çalışan bir ustadır.</a:t>
            </a:r>
            <a:br>
              <a:rPr lang="tr-TR" dirty="0"/>
            </a:br>
            <a:r>
              <a:rPr lang="tr-TR" dirty="0"/>
              <a:t>Hayatını alın teriyle kazanmayı ilke edinmiş, tüm zorluklara rağmen mesleğinden vazgeçmemiştir.</a:t>
            </a:r>
            <a:br>
              <a:rPr lang="tr-TR" dirty="0"/>
            </a:br>
            <a:r>
              <a:rPr lang="tr-TR" dirty="0"/>
              <a:t>Onun hikâyesi, değişen dünyada geleneksel değerleri koruma mücadelesini ve onurlu yaşam anlayışını yansıtır.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Hasan Usta Kimdir?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856" y="2062578"/>
            <a:ext cx="6591985" cy="3777622"/>
          </a:xfrm>
        </p:spPr>
        <p:txBody>
          <a:bodyPr>
            <a:normAutofit/>
          </a:bodyPr>
          <a:lstStyle/>
          <a:p>
            <a:r>
              <a:rPr lang="tr-TR" dirty="0"/>
              <a:t>Hasan Usta; çalışkan, sabırlı ve azimli bir zanaatkârdır.</a:t>
            </a:r>
            <a:br>
              <a:rPr lang="tr-TR" dirty="0"/>
            </a:br>
            <a:r>
              <a:rPr lang="tr-TR" dirty="0"/>
              <a:t>Ailesine karşı sorumluluklarının bilincinde olan, dürüstlüğü her şeyin önünde tutan bir karaktere sahiptir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Geleneklerine bağlı olmasına rağmen değişime tamamen kapalı değildir ve mesleğini yaşatmak için çaba gösterir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Bu yönleriyle hem ailesine hem de çevresine örnek olan bir kişidir.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Mesleği ve Hayali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Hasan Usta, geleneksel zanaatlarla uğraşan deneyimli bir ustadır.</a:t>
            </a:r>
            <a:br>
              <a:rPr lang="tr-TR" dirty="0"/>
            </a:br>
            <a:r>
              <a:rPr lang="tr-TR" dirty="0"/>
              <a:t>Mesleğini sadece geçim kaynağı olarak değil, aynı zamanda bir kültür ve emek mirası olarak görür.</a:t>
            </a:r>
            <a:br>
              <a:rPr lang="tr-TR" dirty="0"/>
            </a:br>
            <a:r>
              <a:rPr lang="tr-TR" dirty="0"/>
              <a:t>En büyük hayali, yok olmaya yüz tutmuş zanaatını geleceğe taşımak ve bu mesleğin değerini yeni nesillere aktarmaktır.</a:t>
            </a:r>
            <a:br>
              <a:rPr lang="tr-TR" dirty="0"/>
            </a:br>
            <a:r>
              <a:rPr lang="tr-TR" dirty="0"/>
              <a:t>Alın teriyle kazanmanın önemine inanır ve emeğin hiçbir zaman değersizleşmemesi gerektiğini savunur.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Karşılaştığı Zorluklar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Yoksulluk</a:t>
            </a:r>
            <a:r>
              <a:rPr lang="tr-TR" dirty="0" smtClean="0"/>
              <a:t> ve geçim sıkıntısı</a:t>
            </a:r>
            <a:endParaRPr dirty="0"/>
          </a:p>
          <a:p>
            <a:r>
              <a:rPr dirty="0" err="1" smtClean="0"/>
              <a:t>Teknolojinin</a:t>
            </a:r>
            <a:r>
              <a:rPr dirty="0" smtClean="0"/>
              <a:t> </a:t>
            </a:r>
            <a:r>
              <a:rPr dirty="0" err="1"/>
              <a:t>hızlı</a:t>
            </a:r>
            <a:r>
              <a:rPr dirty="0"/>
              <a:t> </a:t>
            </a:r>
            <a:r>
              <a:rPr dirty="0" err="1"/>
              <a:t>gelişimi</a:t>
            </a:r>
            <a:endParaRPr dirty="0"/>
          </a:p>
          <a:p>
            <a:r>
              <a:rPr lang="tr-TR" dirty="0" smtClean="0"/>
              <a:t>Eski </a:t>
            </a:r>
            <a:r>
              <a:rPr lang="tr-TR" dirty="0"/>
              <a:t>mesleklerin değer </a:t>
            </a:r>
            <a:r>
              <a:rPr lang="tr-TR" dirty="0" smtClean="0"/>
              <a:t>kaybetmesi</a:t>
            </a:r>
            <a:endParaRPr lang="tr-TR" dirty="0"/>
          </a:p>
          <a:p>
            <a:r>
              <a:rPr lang="tr-TR" dirty="0" smtClean="0"/>
              <a:t>Müşteri </a:t>
            </a:r>
            <a:r>
              <a:rPr lang="tr-TR" dirty="0"/>
              <a:t>sayısının </a:t>
            </a:r>
            <a:r>
              <a:rPr lang="tr-TR" dirty="0" smtClean="0"/>
              <a:t>azalması</a:t>
            </a:r>
            <a:endParaRPr lang="tr-TR" dirty="0"/>
          </a:p>
          <a:p>
            <a:r>
              <a:rPr lang="tr-TR" dirty="0" smtClean="0"/>
              <a:t>Gençlerin </a:t>
            </a:r>
            <a:r>
              <a:rPr lang="tr-TR" dirty="0"/>
              <a:t>zanaata ilgi </a:t>
            </a:r>
            <a:r>
              <a:rPr lang="tr-TR" dirty="0" smtClean="0"/>
              <a:t>göstermemesi</a:t>
            </a:r>
            <a:endParaRPr lang="tr-TR" dirty="0"/>
          </a:p>
          <a:p>
            <a:r>
              <a:rPr lang="tr-TR" dirty="0" smtClean="0"/>
              <a:t>Rekabetin artması</a:t>
            </a:r>
            <a:endParaRPr lang="tr-TR" dirty="0"/>
          </a:p>
        </p:txBody>
      </p:sp>
    </p:spTree>
  </p:cSld>
  <p:clrMapOvr>
    <a:masterClrMapping/>
  </p:clrMapOvr>
  <p:transition spd="slow">
    <p:wheel spokes="1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Mücadele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Değişim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Mesleğini bırakmamaya </a:t>
            </a:r>
            <a:r>
              <a:rPr lang="tr-TR" dirty="0" smtClean="0"/>
              <a:t>kararlıdır</a:t>
            </a:r>
            <a:endParaRPr lang="tr-TR" dirty="0"/>
          </a:p>
          <a:p>
            <a:r>
              <a:rPr lang="tr-TR" dirty="0" smtClean="0"/>
              <a:t>Zorluklara </a:t>
            </a:r>
            <a:r>
              <a:rPr lang="tr-TR" dirty="0"/>
              <a:t>rağmen sabırla </a:t>
            </a:r>
            <a:r>
              <a:rPr lang="tr-TR" dirty="0" smtClean="0"/>
              <a:t>çalışır</a:t>
            </a:r>
            <a:endParaRPr lang="tr-TR" dirty="0"/>
          </a:p>
          <a:p>
            <a:r>
              <a:rPr lang="tr-TR" dirty="0" smtClean="0"/>
              <a:t>Teknolojiye </a:t>
            </a:r>
            <a:r>
              <a:rPr lang="tr-TR" dirty="0"/>
              <a:t>ayak uydurmaya </a:t>
            </a:r>
            <a:r>
              <a:rPr lang="tr-TR" dirty="0" smtClean="0"/>
              <a:t>çalışır</a:t>
            </a:r>
            <a:endParaRPr lang="tr-TR" dirty="0"/>
          </a:p>
          <a:p>
            <a:r>
              <a:rPr lang="tr-TR" dirty="0" smtClean="0"/>
              <a:t>Kendini </a:t>
            </a:r>
            <a:r>
              <a:rPr lang="tr-TR" dirty="0"/>
              <a:t>geliştirmeye açık bir tutum </a:t>
            </a:r>
            <a:r>
              <a:rPr lang="tr-TR" dirty="0" smtClean="0"/>
              <a:t>sergiler</a:t>
            </a:r>
            <a:endParaRPr lang="tr-TR" dirty="0"/>
          </a:p>
          <a:p>
            <a:r>
              <a:rPr lang="tr-TR" dirty="0" smtClean="0"/>
              <a:t>Geleneksel </a:t>
            </a:r>
            <a:r>
              <a:rPr lang="tr-TR" dirty="0"/>
              <a:t>değerleri korumaya devam </a:t>
            </a:r>
            <a:r>
              <a:rPr lang="tr-TR" dirty="0" smtClean="0"/>
              <a:t>eder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Sonuç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712" y="2245311"/>
            <a:ext cx="6591985" cy="377762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Hasan Usta, zanaatkârlığın ve dürüstlüğün toplumdaki önemini temsil eden güçlü bir karakterdir.</a:t>
            </a:r>
            <a:br>
              <a:rPr lang="tr-TR" dirty="0"/>
            </a:br>
            <a:r>
              <a:rPr lang="tr-TR" dirty="0"/>
              <a:t>Tüm zorluklara rağmen emeğinden ve ahlaki değerlerinden vazgeçmemesi, onu örnek bir insan hâline getirir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Onun hikâyesi, geleneksel mesleklerin sadece geçmişe ait olmadığını, doğru çaba ve kararlılıkla geleceğe taşınabileceğini göstermektedir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Hasan Usta, çalışkanlığı ve dürüst yaşam anlayışıyla çevresine ilham veren bir karakter olarak öne çıkar.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482" y="57850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tr-TR" sz="5400" dirty="0" smtClean="0"/>
              <a:t>TEŞEKKÜRLER</a:t>
            </a:r>
            <a:endParaRPr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2" y="2478586"/>
            <a:ext cx="6591985" cy="3777622"/>
          </a:xfrm>
        </p:spPr>
        <p:txBody>
          <a:bodyPr/>
          <a:lstStyle/>
          <a:p>
            <a:r>
              <a:rPr dirty="0" err="1"/>
              <a:t>Dinlediğiniz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teşekkür</a:t>
            </a:r>
            <a:r>
              <a:rPr dirty="0"/>
              <a:t> </a:t>
            </a:r>
            <a:r>
              <a:rPr dirty="0" err="1" smtClean="0"/>
              <a:t>ederim</a:t>
            </a:r>
            <a:endParaRPr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r="17019"/>
          <a:stretch/>
        </p:blipFill>
        <p:spPr>
          <a:xfrm>
            <a:off x="1384917" y="3204838"/>
            <a:ext cx="6838764" cy="3276859"/>
          </a:xfrm>
          <a:prstGeom prst="rect">
            <a:avLst/>
          </a:prstGeom>
        </p:spPr>
      </p:pic>
    </p:spTree>
  </p:cSld>
  <p:clrMapOvr>
    <a:masterClrMapping/>
  </p:clrMapOvr>
  <p:transition spd="slow">
    <p:cov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TM04033929[[fn=Kurşun Rengi]]</Template>
  <TotalTime>29</TotalTime>
  <Words>312</Words>
  <Application>Microsoft Office PowerPoint</Application>
  <PresentationFormat>Ekran Gösterisi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Calisto MT</vt:lpstr>
      <vt:lpstr>Trebuchet MS</vt:lpstr>
      <vt:lpstr>Wingdings 2</vt:lpstr>
      <vt:lpstr>Kurşun Rengi</vt:lpstr>
      <vt:lpstr>Zanaatkârlığın Son Temsilcisi Hasan Usta’nın Hikâyesi</vt:lpstr>
      <vt:lpstr>Giriş</vt:lpstr>
      <vt:lpstr>Hasan Usta Kimdir?</vt:lpstr>
      <vt:lpstr>Mesleği ve Hayali</vt:lpstr>
      <vt:lpstr>Karşılaştığı Zorluklar</vt:lpstr>
      <vt:lpstr>Mücadele ve Değişim</vt:lpstr>
      <vt:lpstr>Sonuç</vt:lpstr>
      <vt:lpstr>TEŞEKKÜRLER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Zanaatkârlığın Son Temsilcisi Hasan Usta’nın Hikâyesi</dc:title>
  <dc:subject/>
  <dc:creator/>
  <cp:keywords/>
  <dc:description>generated using python-pptx</dc:description>
  <cp:lastModifiedBy>EmirhaN</cp:lastModifiedBy>
  <cp:revision>7</cp:revision>
  <dcterms:created xsi:type="dcterms:W3CDTF">2013-01-27T09:14:16Z</dcterms:created>
  <dcterms:modified xsi:type="dcterms:W3CDTF">2025-12-14T17:54:54Z</dcterms:modified>
  <cp:category/>
</cp:coreProperties>
</file>